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71" r:id="rId9"/>
    <p:sldId id="267" r:id="rId10"/>
    <p:sldId id="269" r:id="rId11"/>
    <p:sldId id="268" r:id="rId12"/>
    <p:sldId id="270" r:id="rId13"/>
    <p:sldId id="263" r:id="rId14"/>
    <p:sldId id="264" r:id="rId15"/>
    <p:sldId id="265" r:id="rId16"/>
    <p:sldId id="266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F4FF4-E66A-504E-960B-DE615F557ECE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3799D-796F-AE41-9C48-BDB8303171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71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引入多个的话，我怎么知道先加载哪个？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799D-796F-AE41-9C48-BDB83031719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60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配置初始化不多讲，自己翻源码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799D-796F-AE41-9C48-BDB83031719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0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Appender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单例？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799D-796F-AE41-9C48-BDB83031719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387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触发加载配置文件的地方就是</a:t>
            </a:r>
            <a:r>
              <a:rPr kumimoji="1" lang="en-US" altLang="zh-CN" dirty="0" err="1" smtClean="0"/>
              <a:t>LoggerFactory.getLogger</a:t>
            </a:r>
            <a:r>
              <a:rPr kumimoji="1" lang="en-US" altLang="zh-CN" dirty="0" smtClean="0"/>
              <a:t>()</a:t>
            </a:r>
          </a:p>
          <a:p>
            <a:r>
              <a:rPr kumimoji="1" lang="zh-CN" altLang="en-US" dirty="0" smtClean="0"/>
              <a:t>如果找不到初始化好的</a:t>
            </a:r>
            <a:r>
              <a:rPr kumimoji="1" lang="en-US" altLang="zh-CN" dirty="0" smtClean="0"/>
              <a:t>logger</a:t>
            </a:r>
            <a:r>
              <a:rPr kumimoji="1" lang="zh-CN" altLang="en-US" dirty="0" smtClean="0"/>
              <a:t>则使用</a:t>
            </a:r>
            <a:r>
              <a:rPr kumimoji="1" lang="en-US" altLang="zh-CN" dirty="0" smtClean="0"/>
              <a:t>root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799D-796F-AE41-9C48-BDB83031719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471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时间戳就是记录日志时刻的时间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799D-796F-AE41-9C48-BDB83031719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3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Logger</a:t>
            </a:r>
            <a:r>
              <a:rPr kumimoji="1" lang="zh-CN" altLang="en-US" dirty="0" smtClean="0"/>
              <a:t>关于日志的操作委托给</a:t>
            </a:r>
            <a:r>
              <a:rPr kumimoji="1" lang="en-US" altLang="zh-CN" dirty="0" err="1" smtClean="0"/>
              <a:t>aai</a:t>
            </a:r>
            <a:r>
              <a:rPr kumimoji="1" lang="zh-CN" altLang="en-US" dirty="0" smtClean="0"/>
              <a:t>来实现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callAppenders</a:t>
            </a:r>
            <a:r>
              <a:rPr kumimoji="1" lang="zh-CN" altLang="en-US" dirty="0" smtClean="0"/>
              <a:t>方法体现了</a:t>
            </a:r>
            <a:r>
              <a:rPr kumimoji="1" lang="en-US" altLang="zh-CN" dirty="0" smtClean="0"/>
              <a:t>additive</a:t>
            </a:r>
            <a:r>
              <a:rPr kumimoji="1" lang="zh-CN" altLang="en-US" dirty="0" smtClean="0"/>
              <a:t>的用法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799D-796F-AE41-9C48-BDB83031719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91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综上所述：以下几点导致了开篇的问题</a:t>
            </a:r>
            <a:endParaRPr kumimoji="1" lang="en-US" altLang="zh-CN" dirty="0" smtClean="0"/>
          </a:p>
          <a:p>
            <a:r>
              <a:rPr kumimoji="1" lang="en-US" altLang="zh-CN" dirty="0" smtClean="0"/>
              <a:t>Logger</a:t>
            </a:r>
            <a:r>
              <a:rPr kumimoji="1" lang="zh-CN" altLang="en-US" dirty="0" smtClean="0"/>
              <a:t> 单例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Appender</a:t>
            </a:r>
            <a:r>
              <a:rPr kumimoji="1" lang="zh-CN" altLang="en-US" dirty="0" smtClean="0"/>
              <a:t> 单例</a:t>
            </a:r>
            <a:endParaRPr kumimoji="1" lang="en-US" altLang="zh-CN" dirty="0" smtClean="0"/>
          </a:p>
          <a:p>
            <a:r>
              <a:rPr kumimoji="1" lang="zh-CN" altLang="en-US" dirty="0" smtClean="0"/>
              <a:t>同步调用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799D-796F-AE41-9C48-BDB83031719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278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3799D-796F-AE41-9C48-BDB83031719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75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48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51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29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44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61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2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4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9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54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655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7989-DABF-3E4C-B472-D32D1859526F}" type="datetimeFigureOut">
              <a:rPr kumimoji="1" lang="zh-CN" altLang="en-US" smtClean="0"/>
              <a:t>2018/4/2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E1873-BC46-6B41-9136-72AAAA0CD8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21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日志入坑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3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初始化</a:t>
            </a:r>
            <a:r>
              <a:rPr kumimoji="1" lang="en-US" altLang="zh-CN" dirty="0" smtClean="0"/>
              <a:t>Logger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12254" cy="51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9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初始化</a:t>
            </a:r>
            <a:r>
              <a:rPr kumimoji="1" lang="en-US" altLang="zh-CN" dirty="0" smtClean="0"/>
              <a:t>Logger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Appender</a:t>
            </a:r>
            <a:r>
              <a:rPr kumimoji="1" lang="zh-CN" altLang="en-US" dirty="0" smtClean="0"/>
              <a:t>！！！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3300"/>
            <a:ext cx="5992594" cy="54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窥视</a:t>
            </a:r>
            <a:r>
              <a:rPr kumimoji="1" lang="en-US" altLang="zh-CN" dirty="0" smtClean="0"/>
              <a:t>Logger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82" y="3739019"/>
            <a:ext cx="7975600" cy="1282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84" y="1825625"/>
            <a:ext cx="22479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logback</a:t>
            </a:r>
            <a:r>
              <a:rPr kumimoji="1" lang="zh-CN" altLang="en-US" dirty="0" smtClean="0"/>
              <a:t>的实现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8721"/>
            <a:ext cx="4099863" cy="53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6794500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23962"/>
            <a:ext cx="12192000" cy="2656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15386"/>
            <a:ext cx="12192000" cy="10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5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10236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5359400" cy="259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90862"/>
            <a:ext cx="6235700" cy="149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24399"/>
            <a:ext cx="7289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3909164" cy="3709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4089400"/>
            <a:ext cx="116332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4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6220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源码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kyfxbl.iteye.com</a:t>
            </a:r>
            <a:r>
              <a:rPr kumimoji="1" lang="en-US" altLang="zh-CN" dirty="0" smtClean="0"/>
              <a:t>/blog/1160028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27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看到这样的日志是不是一脸懵逼？！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809089" cy="5140914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1690688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日志框架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slf4j commons-logging , </a:t>
            </a:r>
            <a:r>
              <a:rPr lang="en-US" altLang="zh-CN" b="1" dirty="0" err="1" smtClean="0"/>
              <a:t>jul</a:t>
            </a:r>
            <a:r>
              <a:rPr lang="en-US" altLang="zh-CN" b="1" dirty="0" smtClean="0"/>
              <a:t> log4j </a:t>
            </a:r>
            <a:r>
              <a:rPr lang="en-US" altLang="zh-CN" b="1" dirty="0" err="1" smtClean="0"/>
              <a:t>logback</a:t>
            </a:r>
            <a:r>
              <a:rPr lang="zh-CN" altLang="en-US" b="1" dirty="0" smtClean="0"/>
              <a:t> 之间是什么关系？</a:t>
            </a:r>
            <a:endParaRPr lang="en-US" altLang="zh-CN" b="1" dirty="0" smtClean="0"/>
          </a:p>
          <a:p>
            <a:r>
              <a:rPr lang="en-US" altLang="zh-CN" b="1" dirty="0" smtClean="0"/>
              <a:t>slf4j commons-logging </a:t>
            </a:r>
            <a:r>
              <a:rPr lang="zh-CN" altLang="en-US" b="1" dirty="0" smtClean="0"/>
              <a:t>日志框架接口</a:t>
            </a:r>
            <a:endParaRPr lang="en-US" altLang="zh-CN" b="1" dirty="0" smtClean="0"/>
          </a:p>
          <a:p>
            <a:r>
              <a:rPr lang="en-US" altLang="zh-CN" b="1" dirty="0" err="1" smtClean="0"/>
              <a:t>jul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log4j </a:t>
            </a:r>
            <a:r>
              <a:rPr lang="en-US" altLang="zh-CN" b="1" dirty="0" err="1" smtClean="0"/>
              <a:t>logback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是日志实现</a:t>
            </a:r>
            <a:endParaRPr lang="en-US" altLang="zh-CN" b="1" dirty="0" smtClean="0"/>
          </a:p>
          <a:p>
            <a:endParaRPr lang="en-US" altLang="zh-CN" b="1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4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slf4j </a:t>
            </a:r>
            <a:r>
              <a:rPr kumimoji="1" lang="zh-CN" altLang="en-US" dirty="0" smtClean="0"/>
              <a:t>基本组件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Logger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LoggerFactory</a:t>
            </a:r>
            <a:endParaRPr kumimoji="1" lang="en-US" altLang="zh-CN" dirty="0" smtClean="0"/>
          </a:p>
          <a:p>
            <a:r>
              <a:rPr lang="en-US" altLang="zh-CN" dirty="0" smtClean="0"/>
              <a:t>org.slf4j.impl.StaticLoggerBinder !!!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8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slf4j</a:t>
            </a:r>
            <a:r>
              <a:rPr kumimoji="1" lang="zh-CN" altLang="en-US" dirty="0" smtClean="0"/>
              <a:t>与各日志框架整合原理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lang="en-US" altLang="zh-CN" dirty="0" smtClean="0"/>
              <a:t>org.slf4j.impl.StaticLoggerBinder</a:t>
            </a:r>
            <a:r>
              <a:rPr lang="zh-CN" altLang="en-US" dirty="0" smtClean="0"/>
              <a:t>勾连</a:t>
            </a:r>
            <a:endParaRPr lang="en-US" altLang="zh-CN" dirty="0" smtClean="0"/>
          </a:p>
          <a:p>
            <a:r>
              <a:rPr kumimoji="1" lang="zh-CN" altLang="en-US" dirty="0" smtClean="0"/>
              <a:t>不同日志实现有不同的</a:t>
            </a:r>
            <a:r>
              <a:rPr lang="en-US" altLang="zh-CN" dirty="0" smtClean="0"/>
              <a:t>org.slf4j.impl.StaticLoggerBinder</a:t>
            </a:r>
            <a:r>
              <a:rPr lang="zh-CN" altLang="en-US" dirty="0" smtClean="0"/>
              <a:t>实现</a:t>
            </a:r>
            <a:endParaRPr kumimoji="1" lang="en-US" altLang="zh-CN" dirty="0" smtClean="0"/>
          </a:p>
          <a:p>
            <a:r>
              <a:rPr kumimoji="1" lang="en-US" altLang="zh-CN" dirty="0" smtClean="0"/>
              <a:t>slf4j</a:t>
            </a:r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StaticLoggerBinder</a:t>
            </a:r>
            <a:r>
              <a:rPr kumimoji="1" lang="zh-CN" altLang="en-US" dirty="0" smtClean="0"/>
              <a:t>绑定日志框架的实现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72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org.slf4j.impl.StaticLoggerBinder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2056"/>
            <a:ext cx="12192000" cy="7749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261" y="2721430"/>
            <a:ext cx="4283903" cy="2276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21431"/>
            <a:ext cx="5930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slf4j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LoggerFactory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7657"/>
            <a:ext cx="5461000" cy="927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29694"/>
            <a:ext cx="6877833" cy="41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1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6642100" cy="1257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1773"/>
            <a:ext cx="6088090" cy="5456227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17" y="1401773"/>
            <a:ext cx="5175983" cy="28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logback</a:t>
            </a:r>
            <a:r>
              <a:rPr kumimoji="1" lang="zh-CN" altLang="en-US" dirty="0" smtClean="0"/>
              <a:t>配置初始化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5794"/>
            <a:ext cx="7257875" cy="54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3780</TotalTime>
  <Words>195</Words>
  <Application>Microsoft Macintosh PowerPoint</Application>
  <PresentationFormat>宽屏</PresentationFormat>
  <Paragraphs>43</Paragraphs>
  <Slides>19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DengXian</vt:lpstr>
      <vt:lpstr>DengXian Light</vt:lpstr>
      <vt:lpstr>Arial</vt:lpstr>
      <vt:lpstr>Office 主题</vt:lpstr>
      <vt:lpstr>日志入坑</vt:lpstr>
      <vt:lpstr>看到这样的日志是不是一脸懵逼？！</vt:lpstr>
      <vt:lpstr>日志框架</vt:lpstr>
      <vt:lpstr>slf4j 基本组件</vt:lpstr>
      <vt:lpstr>slf4j与各日志框架整合原理</vt:lpstr>
      <vt:lpstr>org.slf4j.impl.StaticLoggerBinder</vt:lpstr>
      <vt:lpstr>slf4j的LoggerFactory</vt:lpstr>
      <vt:lpstr>PowerPoint 演示文稿</vt:lpstr>
      <vt:lpstr>logback配置初始化</vt:lpstr>
      <vt:lpstr>初始化Logger</vt:lpstr>
      <vt:lpstr>初始化Logger的Appender！！！</vt:lpstr>
      <vt:lpstr>窥视Logger</vt:lpstr>
      <vt:lpstr>logback的实现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日志入坑</dc:title>
  <dc:creator>Microsoft Office 用户</dc:creator>
  <cp:lastModifiedBy>Microsoft Office 用户</cp:lastModifiedBy>
  <cp:revision>23</cp:revision>
  <dcterms:created xsi:type="dcterms:W3CDTF">2018-03-30T11:56:24Z</dcterms:created>
  <dcterms:modified xsi:type="dcterms:W3CDTF">2018-04-02T06:01:42Z</dcterms:modified>
</cp:coreProperties>
</file>